
<file path=[Content_Types].xml><?xml version="1.0" encoding="utf-8"?>
<Types xmlns="http://schemas.openxmlformats.org/package/2006/content-types">
  <Default Extension="jpg&amp;ehk=0Q2Gh6WJIG2SOXdK7i12GQ&amp;r=0&amp;pid=OfficeInsert" ContentType="image/jpeg"/>
  <Default Extension="jpg&amp;ehk=ngwg59aKfkmjiO4UXnbt2g&amp;r=0&amp;pid=OfficeInsert" ContentType="image/jpeg"/>
  <Default Extension="jpg&amp;ehk=ZkZfeUKSVg" ContentType="image/jpeg"/>
  <Default Extension="jpg&amp;ehk=njj4WqnzOijoxn40ekwn" ContentType="image/jpeg"/>
  <Default Extension="jpg&amp;ehk=IHPiQss" ContentType="image/jpeg"/>
  <Default Extension="jpg&amp;ehk=DeEo" ContentType="image/jpeg"/>
  <Default Extension="png" ContentType="image/png"/>
  <Default Extension="jpg&amp;ehk=qwF" ContentType="image/jpeg"/>
  <Default Extension="png&amp;ehk=YFNNXr8QPzhaa83RfSneXQ&amp;r=0&amp;pid=OfficeInsert" ContentType="image/png"/>
  <Default Extension="jpg&amp;ehk=oNd" ContentType="image/jpeg"/>
  <Default Extension="jpg&amp;ehk=" ContentType="image/jpeg"/>
  <Default Extension="jpeg" ContentType="image/jpeg"/>
  <Default Extension="rels" ContentType="application/vnd.openxmlformats-package.relationships+xml"/>
  <Default Extension="xml" ContentType="application/xml"/>
  <Default Extension="jpg&amp;ehk=WuJmJ64RV2FI91dduydksw&amp;r=0&amp;pid=OfficeInsert" ContentType="image/jpeg"/>
  <Default Extension="png&amp;ehk=zVb4vsHTOslCIoSuEUcKNw&amp;r=0&amp;pid=OfficeInsert" ContentType="image/png"/>
  <Default Extension="jpg&amp;ehk=j0xddAQ0k7LT1mOZHJuzMA&amp;r=0&amp;pid=OfficeInsert" ContentType="image/jpeg"/>
  <Default Extension="png&amp;ehk=7vv2lSqaOM2ui6vYWfhBFg&amp;r=0&amp;pid=OfficeInsert" ContentType="image/png"/>
  <Default Extension="jpg" ContentType="image/jpeg"/>
  <Default Extension="jpg&amp;ehk=dSXZF6cNthYT9I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4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3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3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1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0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7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2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8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7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2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7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ngwg59aKfkmjiO4UXnbt2g&amp;r=0&amp;pid=OfficeInser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&amp;ehk=ZkZfeUKSV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qw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njj4WqnzOijoxn40ekw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&amp;ehk=IHPiQss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&amp;ehk=DeEo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&amp;ehk=YFNNXr8QPzhaa83RfSneXQ&amp;r=0&amp;pid=OfficeInsert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&amp;ehk=zVb4vsHTOslCIoSuEUcKNw&amp;r=0&amp;pid=OfficeInsert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j0xddAQ0k7LT1mOZHJuzMA&amp;r=0&amp;pid=OfficeInsert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WuJmJ64RV2FI91dduydksw&amp;r=0&amp;pid=OfficeInsert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0Q2Gh6WJIG2SOXdK7i12GQ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dSXZF6cNthYT9I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&amp;ehk=7vv2lSqaOM2ui6vYWfhBFg&amp;r=0&amp;pid=OfficeInsert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oNd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Welcome to our annual trainings</a:t>
            </a:r>
            <a:r>
              <a:rPr lang="en-US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Facilitator: Karen Wright, Master SPED, Behavior Analyst</a:t>
            </a:r>
          </a:p>
        </p:txBody>
      </p:sp>
    </p:spTree>
    <p:extLst>
      <p:ext uri="{BB962C8B-B14F-4D97-AF65-F5344CB8AC3E}">
        <p14:creationId xmlns:p14="http://schemas.microsoft.com/office/powerpoint/2010/main" val="88782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0027"/>
            <a:ext cx="10058400" cy="1450757"/>
          </a:xfrm>
        </p:spPr>
        <p:txBody>
          <a:bodyPr/>
          <a:lstStyle/>
          <a:p>
            <a:r>
              <a:rPr lang="en-US" b="1" dirty="0"/>
              <a:t>FIRE EXTINGUISHERS</a:t>
            </a:r>
          </a:p>
        </p:txBody>
      </p:sp>
      <p:pic>
        <p:nvPicPr>
          <p:cNvPr id="5" name="Content Placeholder 4" descr="Para ello, existe una normativa queregula este tipo de casos y ampara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9288" y="1952625"/>
            <a:ext cx="3333750" cy="3810000"/>
          </a:xfrm>
        </p:spPr>
      </p:pic>
    </p:spTree>
    <p:extLst>
      <p:ext uri="{BB962C8B-B14F-4D97-AF65-F5344CB8AC3E}">
        <p14:creationId xmlns:p14="http://schemas.microsoft.com/office/powerpoint/2010/main" val="251074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Check the fire extinguishers monthly.</a:t>
            </a:r>
          </a:p>
          <a:p>
            <a:endParaRPr lang="en-US" dirty="0"/>
          </a:p>
        </p:txBody>
      </p:sp>
      <p:pic>
        <p:nvPicPr>
          <p:cNvPr id="5" name="Picture 4" descr="EP_&lt;strong&gt;fire&lt;/strong&gt;_&lt;strong&gt;extinguisher&lt;/strong&gt;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32" y="2495550"/>
            <a:ext cx="4352544" cy="33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monthly checks </a:t>
            </a:r>
            <a:r>
              <a:rPr lang="en-US" b="1" dirty="0"/>
              <a:t>should</a:t>
            </a:r>
            <a:r>
              <a:rPr lang="en-US" dirty="0"/>
              <a:t> be documented. Also, the </a:t>
            </a:r>
            <a:r>
              <a:rPr lang="en-US" b="1" dirty="0"/>
              <a:t>fire extinguisher should be inspected</a:t>
            </a:r>
            <a:r>
              <a:rPr lang="en-US" dirty="0"/>
              <a:t> and certified annually by a </a:t>
            </a:r>
            <a:r>
              <a:rPr lang="en-US" b="1" dirty="0"/>
              <a:t>fire</a:t>
            </a:r>
            <a:r>
              <a:rPr lang="en-US" dirty="0"/>
              <a:t> protection equipment company.</a:t>
            </a:r>
          </a:p>
          <a:p>
            <a:endParaRPr lang="en-US" dirty="0"/>
          </a:p>
        </p:txBody>
      </p:sp>
      <p:pic>
        <p:nvPicPr>
          <p:cNvPr id="5" name="Picture 4" descr="... Guard crew conducts initial certification of &lt;strong&gt;inspection&lt;/strong&gt; [Image 4 of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2615184"/>
            <a:ext cx="6217920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61104"/>
          </a:xfrm>
        </p:spPr>
        <p:txBody>
          <a:bodyPr/>
          <a:lstStyle/>
          <a:p>
            <a:r>
              <a:rPr lang="en-US" dirty="0"/>
              <a:t>In the event of a fire, sound the alarm for everyone to evacuate.</a:t>
            </a:r>
          </a:p>
          <a:p>
            <a:endParaRPr lang="en-US" dirty="0"/>
          </a:p>
        </p:txBody>
      </p:sp>
      <p:pic>
        <p:nvPicPr>
          <p:cNvPr id="5" name="Picture 4" descr="&lt;strong&gt;Fire Drill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696" y="2290762"/>
            <a:ext cx="5589841" cy="33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Safety-Have everyone evacuate.</a:t>
            </a:r>
          </a:p>
        </p:txBody>
      </p:sp>
      <p:pic>
        <p:nvPicPr>
          <p:cNvPr id="5" name="Content Placeholder 4" descr="Dark Matters a Lot | Dark Energy: It created us, it connects us, it is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920240"/>
            <a:ext cx="4297680" cy="2827973"/>
          </a:xfrm>
        </p:spPr>
      </p:pic>
    </p:spTree>
    <p:extLst>
      <p:ext uri="{BB962C8B-B14F-4D97-AF65-F5344CB8AC3E}">
        <p14:creationId xmlns:p14="http://schemas.microsoft.com/office/powerpoint/2010/main" val="41284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Once outside do a head count and make sure everyone is outside.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pic>
        <p:nvPicPr>
          <p:cNvPr id="5" name="Picture 4" descr="Anabela Magalhães: Novas do CNE por David Justi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68" y="2433637"/>
            <a:ext cx="5513832" cy="28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4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someone is on fire, do a:</a:t>
            </a:r>
          </a:p>
          <a:p>
            <a:endParaRPr lang="en-US" dirty="0"/>
          </a:p>
        </p:txBody>
      </p:sp>
      <p:pic>
        <p:nvPicPr>
          <p:cNvPr id="5" name="Picture 4" descr="After we were done talking the chief lit a special metal drum fille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96" y="2692400"/>
            <a:ext cx="8869680" cy="31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3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fire is manageable, then quickly grab an extinguisher and </a:t>
            </a:r>
          </a:p>
        </p:txBody>
      </p:sp>
      <p:pic>
        <p:nvPicPr>
          <p:cNvPr id="5" name="Picture 4" descr="by Arvin61r58 - Pull Aim Squeeze Sweep sign/pos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547" y="2414016"/>
            <a:ext cx="4428173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Yell to the able bodied people to get out.</a:t>
            </a:r>
          </a:p>
        </p:txBody>
      </p:sp>
      <p:pic>
        <p:nvPicPr>
          <p:cNvPr id="7" name="Picture 6" descr="funny man ringing a bell fireman - vector Clip 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832" y="2304289"/>
            <a:ext cx="3621024" cy="37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474416" y="1845733"/>
            <a:ext cx="39630096" cy="15168067"/>
          </a:xfrm>
        </p:spPr>
        <p:txBody>
          <a:bodyPr/>
          <a:lstStyle/>
          <a:p>
            <a:r>
              <a:rPr lang="en-US" dirty="0"/>
              <a:t>Assist those who need help to evacuate.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Image result for assist to evacuate during a fire"/>
          <p:cNvSpPr>
            <a:spLocks noChangeAspect="1" noChangeArrowheads="1"/>
          </p:cNvSpPr>
          <p:nvPr/>
        </p:nvSpPr>
        <p:spPr bwMode="auto">
          <a:xfrm>
            <a:off x="5047488" y="3276600"/>
            <a:ext cx="1200912" cy="12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34" y="1845733"/>
            <a:ext cx="4569132" cy="42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4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RIGHTS</a:t>
            </a:r>
          </a:p>
        </p:txBody>
      </p:sp>
      <p:pic>
        <p:nvPicPr>
          <p:cNvPr id="4" name="Picture 3" descr="... in November should form &lt;strong&gt;human rights&lt;/strong&gt; mechanism: Civil &lt;strong&gt;rights&lt;/strong&gt; grou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04999"/>
            <a:ext cx="8984974" cy="47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RIGHTS</a:t>
            </a:r>
          </a:p>
        </p:txBody>
      </p:sp>
      <p:pic>
        <p:nvPicPr>
          <p:cNvPr id="4" name="Picture 3" descr="Inputoutput - ho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30" y="2022476"/>
            <a:ext cx="6096000" cy="48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Individuals special needs still have rights just </a:t>
            </a:r>
            <a:r>
              <a:rPr lang="en-US" sz="3600" dirty="0" err="1"/>
              <a:t>Iike</a:t>
            </a:r>
            <a:r>
              <a:rPr lang="en-US" sz="3600" dirty="0"/>
              <a:t> all non-special needs individuals.</a:t>
            </a:r>
          </a:p>
          <a:p>
            <a:endParaRPr lang="en-US" sz="3600" dirty="0"/>
          </a:p>
        </p:txBody>
      </p:sp>
      <p:pic>
        <p:nvPicPr>
          <p:cNvPr id="5" name="Picture 4" descr="Journey for Fair Trade: A &lt;strong&gt;Rights&lt;/strong&gt;-Based Approach to Fair Trade: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2926079"/>
            <a:ext cx="4457700" cy="32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to exercise religious preferences.</a:t>
            </a:r>
          </a:p>
          <a:p>
            <a:r>
              <a:rPr lang="en-US" dirty="0"/>
              <a:t>Right to exercise political preferences.</a:t>
            </a:r>
          </a:p>
          <a:p>
            <a:r>
              <a:rPr lang="en-US" dirty="0"/>
              <a:t>Right to exercise sexual preferences.</a:t>
            </a:r>
          </a:p>
          <a:p>
            <a:r>
              <a:rPr lang="en-US" dirty="0"/>
              <a:t>Right to marry.</a:t>
            </a:r>
          </a:p>
          <a:p>
            <a:r>
              <a:rPr lang="en-US" dirty="0"/>
              <a:t>Right to choose own physician.</a:t>
            </a:r>
          </a:p>
        </p:txBody>
      </p:sp>
    </p:spTree>
    <p:extLst>
      <p:ext uri="{BB962C8B-B14F-4D97-AF65-F5344CB8AC3E}">
        <p14:creationId xmlns:p14="http://schemas.microsoft.com/office/powerpoint/2010/main" val="355874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Guardianship</a:t>
            </a:r>
          </a:p>
          <a:p>
            <a:r>
              <a:rPr lang="en-US" b="1" dirty="0"/>
              <a:t>If the person has a guardian, the guardian is legally responsible making all decision for the person. </a:t>
            </a:r>
          </a:p>
          <a:p>
            <a:br>
              <a:rPr lang="en-US" b="1" dirty="0"/>
            </a:br>
            <a:r>
              <a:rPr lang="en-US" b="1" dirty="0"/>
              <a:t>They agency must have a copy of the guardianship papers on file.</a:t>
            </a:r>
          </a:p>
        </p:txBody>
      </p:sp>
    </p:spTree>
    <p:extLst>
      <p:ext uri="{BB962C8B-B14F-4D97-AF65-F5344CB8AC3E}">
        <p14:creationId xmlns:p14="http://schemas.microsoft.com/office/powerpoint/2010/main" val="107283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Fire Safety</a:t>
            </a:r>
          </a:p>
        </p:txBody>
      </p:sp>
      <p:pic>
        <p:nvPicPr>
          <p:cNvPr id="4" name="Picture 3" descr="&lt;strong&gt;Fire&lt;/strong&gt; Safety and Kids: Articles O Karm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48" y="1985962"/>
            <a:ext cx="5687568" cy="42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Ensure the home is equipped with working smoke detectors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 descr="File:&lt;strong&gt;Smoke&lt;/strong&gt; &lt;strong&gt;detector&lt;/strong&gt; by mimooh.sv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48" y="2596880"/>
            <a:ext cx="9002590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 SAFETY</a:t>
            </a:r>
          </a:p>
        </p:txBody>
      </p:sp>
      <p:pic>
        <p:nvPicPr>
          <p:cNvPr id="4" name="Content Placeholder 3" descr="&lt;strong&gt;smoke&lt;/strong&gt;_&lt;strong&gt;alarm&lt;/strong&gt;_saves_lifes | Explore fallsavenuevintagefashion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913" y="2095500"/>
            <a:ext cx="47625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38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202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Welcome to our annual trainings.</vt:lpstr>
      <vt:lpstr>HUMAN RIGHTS</vt:lpstr>
      <vt:lpstr>HUMAN RIGHTS</vt:lpstr>
      <vt:lpstr>Human Rights</vt:lpstr>
      <vt:lpstr>HUMAN RIGHTS</vt:lpstr>
      <vt:lpstr>Human Rights</vt:lpstr>
      <vt:lpstr>Fire Safety</vt:lpstr>
      <vt:lpstr>FIRE SAFETY</vt:lpstr>
      <vt:lpstr>FIRE SAFETY</vt:lpstr>
      <vt:lpstr>FIRE EXTINGUISHERS</vt:lpstr>
      <vt:lpstr>FIRE SAFETY</vt:lpstr>
      <vt:lpstr>Fire Safety</vt:lpstr>
      <vt:lpstr>FIRE SAFETY</vt:lpstr>
      <vt:lpstr>Fire Safety-Have everyone evacuate.</vt:lpstr>
      <vt:lpstr>Fire Safety</vt:lpstr>
      <vt:lpstr>Fire Safety</vt:lpstr>
      <vt:lpstr>Fire Safety</vt:lpstr>
      <vt:lpstr>Fire Safety</vt:lpstr>
      <vt:lpstr>Fire 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annual trainings.</dc:title>
  <dc:creator>Karen Wright</dc:creator>
  <cp:lastModifiedBy>Karen Wright</cp:lastModifiedBy>
  <cp:revision>7</cp:revision>
  <dcterms:created xsi:type="dcterms:W3CDTF">2017-03-29T11:39:54Z</dcterms:created>
  <dcterms:modified xsi:type="dcterms:W3CDTF">2017-08-20T22:56:20Z</dcterms:modified>
</cp:coreProperties>
</file>